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2"/>
  </p:notesMasterIdLst>
  <p:handoutMasterIdLst>
    <p:handoutMasterId r:id="rId13"/>
  </p:handoutMasterIdLst>
  <p:sldIdLst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34" autoAdjust="0"/>
  </p:normalViewPr>
  <p:slideViewPr>
    <p:cSldViewPr snapToGrid="0">
      <p:cViewPr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51D5E1-4BF0-4791-8600-86C535B91E60}" type="datetime1">
              <a:rPr lang="de-DE" smtClean="0"/>
              <a:t>09.06.2021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5A2F8B-77F4-4019-B743-01D21DFE6C61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3245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7E059-C6F6-4A5B-9D99-4845BBD8F6BE}" type="datetime1">
              <a:rPr lang="de-DE" smtClean="0"/>
              <a:pPr/>
              <a:t>09.06.2021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F937A20-946F-4FE9-9157-769BA906E7B5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F937A20-946F-4FE9-9157-769BA906E7B5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0834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C3D8EAAF-4F9B-4F81-9100-9655931DFC80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322501-300C-430B-BF35-5E32F7C90762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BBE659-A035-41CB-9E9B-D725D8AD6912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FE6804-2E50-4E3A-808E-2A6E2DCB0A91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rtlCol="0"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E73327-6643-48C7-9DDD-588598D58386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FBB10F-466A-4E0C-93DC-4EFAF6721AA4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76656" y="2753084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rtlCol="0"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007608" y="2750990"/>
            <a:ext cx="466344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1B0544-3220-424C-A968-C529B4032586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5780B2-D723-4D93-AD99-224801BDA7F6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94AB91-D3CF-430B-8638-21546192039D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el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rtlCol="0"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54444F-C68C-44DA-A707-6F2E0D722578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rtlCol="0"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rtlCol="0"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fld id="{4EB6BAAF-EE9D-4C99-A31B-6FE837593C91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fld id="{8C871111-702E-4FD3-AB72-E206843AAE72}" type="datetime1">
              <a:rPr lang="de-DE" noProof="0" smtClean="0"/>
              <a:t>09.06.2021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pic>
        <p:nvPicPr>
          <p:cNvPr id="5" name="Bild 4" descr="Luftbild von Wolkenkratzern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rtlCol="0">
            <a:norm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PMT-Gesetz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 rtlCol="0">
            <a:normAutofit/>
          </a:bodyPr>
          <a:lstStyle/>
          <a:p>
            <a:pPr rtl="0"/>
            <a:r>
              <a:rPr lang="de-DE" dirty="0">
                <a:solidFill>
                  <a:schemeClr val="tx1"/>
                </a:solidFill>
              </a:rPr>
              <a:t>Yannick Morgenthaler</a:t>
            </a: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t="-9000" r="8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1E6E3E-BCE1-4FF2-BFEA-71421651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Ausgangslage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3F8598-7B84-48C0-9DCE-E11716CCE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4C10C7E-C722-4A18-8F1C-F438F8FEE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61404" y="2902338"/>
            <a:ext cx="3398520" cy="3126987"/>
          </a:xfrm>
        </p:spPr>
        <p:txBody>
          <a:bodyPr/>
          <a:lstStyle/>
          <a:p>
            <a:r>
              <a:rPr lang="de-DE" sz="2000" dirty="0"/>
              <a:t>Polizei kann terroristische Aktivitäten nur sehr beschränkt verhindern.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945243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AA2341-E983-4D53-B045-89530A83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Definition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1C0956-462D-4277-BC12-61C669748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sz="2700" dirty="0"/>
              <a:t>Absicht die Staatliche Ordnung zu beeinflussen oder zu verändern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7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700" dirty="0"/>
              <a:t>Durchführung oder Androhung einer schweren Straftat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700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2700" dirty="0"/>
              <a:t>Verbreitung von Furcht und Schrecken</a:t>
            </a:r>
          </a:p>
        </p:txBody>
      </p:sp>
    </p:spTree>
    <p:extLst>
      <p:ext uri="{BB962C8B-B14F-4D97-AF65-F5344CB8AC3E}">
        <p14:creationId xmlns:p14="http://schemas.microsoft.com/office/powerpoint/2010/main" val="1028266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7FFA58-8CE6-4E19-B903-53F3A3513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würde sich ändern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E726C0-2AA3-43DD-9FC4-5CB5A810E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Kantone, Gemeinden oder der Nachrichtendienst des Bundes können </a:t>
            </a:r>
            <a:r>
              <a:rPr lang="de-DE" dirty="0" err="1"/>
              <a:t>Massnahmen</a:t>
            </a:r>
            <a:r>
              <a:rPr lang="de-DE" dirty="0"/>
              <a:t> gegen eine Person beantragen.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56526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1E0A52-6EA1-4C68-93BD-BC852068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Ergreifbare </a:t>
            </a:r>
            <a:r>
              <a:rPr lang="de-DE" dirty="0" err="1"/>
              <a:t>Massnahmen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5AD5A0-0572-48A0-B55D-3C024F735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Verpflichtung zu </a:t>
            </a:r>
            <a:r>
              <a:rPr lang="de-DE" dirty="0" err="1"/>
              <a:t>regelmässigen</a:t>
            </a:r>
            <a:r>
              <a:rPr lang="de-DE" dirty="0"/>
              <a:t> Gesprächen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Kontaktverbot zu Personen die Terroristische Aktivitäten unterstützen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Ausreiseverbot aus der Schweiz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Verpflichtung sich regelmässig bei der Behörde zu melden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Verhaften von Personen ohne Schweizer Staatsangehörigkeit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Ausschaffung von Personen ohne Schweizer Staatsangehörigkeit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Hausarrest</a:t>
            </a:r>
          </a:p>
        </p:txBody>
      </p:sp>
    </p:spTree>
    <p:extLst>
      <p:ext uri="{BB962C8B-B14F-4D97-AF65-F5344CB8AC3E}">
        <p14:creationId xmlns:p14="http://schemas.microsoft.com/office/powerpoint/2010/main" val="2276471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3EE170-5976-46CD-AEAF-7E3565073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Argumente der Befürworter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112E0A-77CC-4844-8CBE-D61FCACCE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Aktuelle </a:t>
            </a:r>
            <a:r>
              <a:rPr lang="de-DE" dirty="0" err="1"/>
              <a:t>Massnahmen</a:t>
            </a:r>
            <a:r>
              <a:rPr lang="de-DE" dirty="0"/>
              <a:t> reichen nicht aus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Jede Person wird einzeln geprüft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Diese </a:t>
            </a:r>
            <a:r>
              <a:rPr lang="de-DE" dirty="0" err="1"/>
              <a:t>Massnahmen</a:t>
            </a:r>
            <a:r>
              <a:rPr lang="de-DE" dirty="0"/>
              <a:t> </a:t>
            </a:r>
            <a:r>
              <a:rPr lang="de-DE" dirty="0" err="1"/>
              <a:t>schliessen</a:t>
            </a:r>
            <a:r>
              <a:rPr lang="de-DE" dirty="0"/>
              <a:t> eine Lücke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10961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E155-94C8-428D-8B8D-199F00B40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Argumente der Gegner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EBBAF49-B0E1-4AE0-ADEC-E168D30C1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Die Definition der Terroristischen Aktivitäten ist zu breit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12 Jährige können von den Massnahmen ebenfalls betroffen sein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Verstösst gegen die internationalen Kinder- und Menschenrechte</a:t>
            </a:r>
          </a:p>
          <a:p>
            <a:pPr>
              <a:buFont typeface="Arial" panose="020B0604020202020204" pitchFamily="34" charset="0"/>
              <a:buChar char="•"/>
            </a:pPr>
            <a:endParaRPr lang="de-CH" dirty="0"/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Unschuld kann nur Schwer bewiesen werden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 Schuld kann einfach zugewiesen werden</a:t>
            </a:r>
          </a:p>
        </p:txBody>
      </p:sp>
    </p:spTree>
    <p:extLst>
      <p:ext uri="{BB962C8B-B14F-4D97-AF65-F5344CB8AC3E}">
        <p14:creationId xmlns:p14="http://schemas.microsoft.com/office/powerpoint/2010/main" val="2744657310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64_TF22529792.potx" id="{58A5A59E-FA99-430A-BCC6-5FFC12478F7F}" vid="{32600523-4E10-4C64-861C-23E9607D6090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Metropolitantes Design</Template>
  <TotalTime>0</TotalTime>
  <Words>164</Words>
  <Application>Microsoft Office PowerPoint</Application>
  <PresentationFormat>Breitbild</PresentationFormat>
  <Paragraphs>35</Paragraphs>
  <Slides>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Metropolitan</vt:lpstr>
      <vt:lpstr>PMT-Gesetz</vt:lpstr>
      <vt:lpstr>Ausgangslage</vt:lpstr>
      <vt:lpstr>Definition</vt:lpstr>
      <vt:lpstr>Was würde sich ändern</vt:lpstr>
      <vt:lpstr>Ergreifbare Massnahmen</vt:lpstr>
      <vt:lpstr>Argumente der Befürworter</vt:lpstr>
      <vt:lpstr>Argumente der Gegner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PMT-Gesetz</dc:title>
  <dc:creator>Yannick Morgenthaler</dc:creator>
  <cp:lastModifiedBy>Yannick Morgenthaler</cp:lastModifiedBy>
  <cp:revision>6</cp:revision>
  <dcterms:created xsi:type="dcterms:W3CDTF">2021-06-09T18:49:30Z</dcterms:created>
  <dcterms:modified xsi:type="dcterms:W3CDTF">2021-06-09T20:38:47Z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